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4" r:id="rId8"/>
    <p:sldId id="272" r:id="rId9"/>
    <p:sldId id="268" r:id="rId10"/>
    <p:sldId id="267" r:id="rId11"/>
    <p:sldId id="270" r:id="rId12"/>
    <p:sldId id="269" r:id="rId13"/>
    <p:sldId id="261" r:id="rId14"/>
    <p:sldId id="262" r:id="rId15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25198"/>
    <a:srgbClr val="000099"/>
    <a:srgbClr val="1C1C1C"/>
    <a:srgbClr val="660066"/>
    <a:srgbClr val="5F5F5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75" autoAdjust="0"/>
    <p:restoredTop sz="94652" autoAdjust="0"/>
  </p:normalViewPr>
  <p:slideViewPr>
    <p:cSldViewPr>
      <p:cViewPr varScale="1">
        <p:scale>
          <a:sx n="81" d="100"/>
          <a:sy n="81" d="100"/>
        </p:scale>
        <p:origin x="94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50A33-1764-4ADC-B4C8-CE7596AA6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9BA34-E41A-4204-BD49-1F690A515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E037C-5271-4984-B0D2-8FB42218D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18A55-BC6F-4668-94AD-D86279D45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132B7-16E0-4F52-8865-C48468CD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A36DCA-D583-4EBA-B9AA-E9457F3835D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98641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460C-5AD0-4F04-AB18-8D77AF3B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A5585-2F2E-4686-BFCD-C4302BA69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82362-8AF3-4E2B-BC12-1F39C0F7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D3D1F-1670-4E77-8E1C-FF65E4C55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E687E-DF63-4B1A-8115-5D3FCA5D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380545-4C96-45A9-94F7-416095B9051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16873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DC99E2-2D4C-4182-B255-31E9DC328F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B9AE5-02FE-4FCF-95A4-5451E77DE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6F3A3-24DD-42EF-A1E5-587076AA7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FC881-5888-464C-8AAF-6FFF5A4B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B6F8A-7E33-4D35-B3C4-CAC8BE8FD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D30CB6-293D-4F7B-B9C9-F164424088D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33770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90303-81A2-414B-80BB-0D5AA14B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A258-C233-4A23-9D0C-63D774D1F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AD0E-E03A-4B33-898D-1CEF7D5F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658E6-EC10-4F31-8AC2-8E15FFEF3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D2A36-76F1-4640-91A1-4FCE05DFC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AB6DCA-A4CA-4DFC-857F-B73E77925BE7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66401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16F7-78F0-4146-B354-7ED6F521B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70494-E99F-4A4C-B186-D0ED05202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A7838-472B-4555-9B13-AB3D1F62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7F09C-1B3C-4A31-A1DF-35DBD323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10898-4F16-420E-ACFA-DE1266F6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781F32-78D1-456C-962B-9E034069C9C5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38292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E116B-9066-4450-9DE1-9133E6DF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B6E9A-3FA3-47A7-9937-E33C15631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1E2A5-C058-4BC3-8B1C-257D3A1FA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FD788-450C-439E-BA38-977794304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42EF8-79F5-4F8E-B093-56D74E5DE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5D8BB-6CF9-4C72-ACCB-F3F6463E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263E04-457B-4570-B065-B42FF7659C7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6394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A48C-3FD6-4D1E-A937-1FB08ACFB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D9439-0843-423F-AE4B-548328FC0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9AF5F-1011-41FD-A7A1-24746EAB8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854A03-7FC3-4044-8B07-4B7E6B85F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AFA5AD-9A62-4CF8-BA96-BBAEE356B5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288DEA-AD7D-4D62-8724-7B5816DE5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7BC33-0D03-4675-9485-2108EF941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641FB3-A9F8-4D5C-81F8-535298F2B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50F065-A4F9-4BD5-8B86-9762981E077D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2231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336D4-0B93-40C5-9F7C-CF1A024CD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AE4C38-22F0-465F-A67F-CF2FC1A6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B986B-5016-48D2-AC79-0B861AFE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F2A053-AC7B-40BC-88EA-ED9B4368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B9B923-F8FD-40C2-AD84-EF76CD9C278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003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72D60A-7BC6-49EB-A917-C4E59E0B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A5252E-46CF-4CCE-B359-B75AC01C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27670-11B3-42C2-AA28-40F52A68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9E5BD-E8A9-46BF-A373-4D7ED1C19573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48996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8E30-3BFB-46BD-9A21-D96424AA5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1DEDD-89BA-49D0-AD0F-1E3132001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139EC-869D-49BA-8782-F424D779B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507B6-2A23-4E93-A893-79EB1386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0FC92-4E8B-4249-B283-0128440A7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C5D32-A784-4B0C-BF30-9CE843EA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FF2F73-E2F1-467C-9198-8B73BDECA43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973525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3563A-C123-4CA0-B7C7-04A2BB2BA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A1EC11-5914-4C01-B377-5FF403801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BE8E39-6986-4F0E-8FA5-41D31B51D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7C3743-0B50-4492-8FAA-C139ECA69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8667F-FFE9-4B76-B31F-2F8F447B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0C138-05CD-483F-A850-23EA6DD30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A93258-843B-42C8-894C-A5200536274C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226549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F8B792-718A-48A8-9FE9-92F3CEB149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8801BDE-6266-4907-9BE9-6C9949ED82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558B367-2C48-46BC-8092-6805983158C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E9EE484-0309-4AF4-8E27-9C7D0F7D09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4B23283E-FD55-4FC9-A03E-006884CB75B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871CF21-D4B7-45B9-B375-CD12541E6BFE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Rectangle 110">
            <a:extLst>
              <a:ext uri="{FF2B5EF4-FFF2-40B4-BE49-F238E27FC236}">
                <a16:creationId xmlns:a16="http://schemas.microsoft.com/office/drawing/2014/main" id="{A73ABBD4-7FF3-4EA0-BD35-D0F405F5AF0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39952" y="5373216"/>
            <a:ext cx="4283075" cy="544512"/>
          </a:xfrm>
          <a:noFill/>
          <a:ln/>
        </p:spPr>
        <p:txBody>
          <a:bodyPr anchor="ctr"/>
          <a:lstStyle/>
          <a:p>
            <a:pPr algn="r"/>
            <a:r>
              <a:rPr lang="es-UY" altLang="en-US" sz="3600" b="1" dirty="0" err="1">
                <a:solidFill>
                  <a:schemeClr val="tx1"/>
                </a:solidFill>
              </a:rPr>
              <a:t>Olympic</a:t>
            </a:r>
            <a:r>
              <a:rPr lang="es-UY" altLang="en-US" sz="3600" b="1" dirty="0">
                <a:solidFill>
                  <a:schemeClr val="tx1"/>
                </a:solidFill>
              </a:rPr>
              <a:t> </a:t>
            </a:r>
            <a:r>
              <a:rPr lang="es-UY" altLang="en-US" sz="3600" b="1" dirty="0" err="1">
                <a:solidFill>
                  <a:schemeClr val="tx1"/>
                </a:solidFill>
              </a:rPr>
              <a:t>Games</a:t>
            </a:r>
            <a:endParaRPr lang="es-ES" altLang="en-US" sz="3600" b="1" dirty="0">
              <a:solidFill>
                <a:schemeClr val="tx1"/>
              </a:solidFill>
            </a:endParaRPr>
          </a:p>
        </p:txBody>
      </p:sp>
      <p:sp>
        <p:nvSpPr>
          <p:cNvPr id="2173" name="Rectangle 125">
            <a:extLst>
              <a:ext uri="{FF2B5EF4-FFF2-40B4-BE49-F238E27FC236}">
                <a16:creationId xmlns:a16="http://schemas.microsoft.com/office/drawing/2014/main" id="{630B3463-FAB7-4179-A64C-6C3AAD5A35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5805488"/>
            <a:ext cx="5040313" cy="54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s-UY" altLang="en-US" sz="1800" dirty="0">
                <a:solidFill>
                  <a:schemeClr val="tx1"/>
                </a:solidFill>
              </a:rPr>
              <a:t>Can Data </a:t>
            </a:r>
            <a:r>
              <a:rPr lang="es-UY" altLang="en-US" sz="1800" dirty="0" err="1">
                <a:solidFill>
                  <a:schemeClr val="tx1"/>
                </a:solidFill>
              </a:rPr>
              <a:t>Predict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How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Countries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will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Perform</a:t>
            </a:r>
            <a:r>
              <a:rPr lang="es-UY" altLang="en-US" sz="1800" dirty="0">
                <a:solidFill>
                  <a:schemeClr val="tx1"/>
                </a:solidFill>
              </a:rPr>
              <a:t>?</a:t>
            </a:r>
            <a:endParaRPr lang="es-ES" alt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303D30-1FE7-4CD7-ACFE-6DEB5C3B53BC}"/>
              </a:ext>
            </a:extLst>
          </p:cNvPr>
          <p:cNvSpPr txBox="1"/>
          <p:nvPr/>
        </p:nvSpPr>
        <p:spPr>
          <a:xfrm>
            <a:off x="431540" y="188640"/>
            <a:ext cx="82809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Heatmap Activity in Europe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E5F7D5-00C0-4A91-BC4D-BD57CDCD2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22" y="1119916"/>
            <a:ext cx="3018245" cy="2808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CBD62E-7595-415D-BC44-0C36FA01D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28229"/>
            <a:ext cx="2997989" cy="29297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15F60A-0845-4712-B8B7-2A533FB98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180" y="2430180"/>
            <a:ext cx="4093819" cy="39354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9BE8C5-AD1A-433E-A505-28380C511C36}"/>
              </a:ext>
            </a:extLst>
          </p:cNvPr>
          <p:cNvSpPr txBox="1"/>
          <p:nvPr/>
        </p:nvSpPr>
        <p:spPr>
          <a:xfrm>
            <a:off x="2990554" y="2339405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GDP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A5448-4C72-4070-A53B-1E63BA5D95CB}"/>
              </a:ext>
            </a:extLst>
          </p:cNvPr>
          <p:cNvSpPr txBox="1"/>
          <p:nvPr/>
        </p:nvSpPr>
        <p:spPr>
          <a:xfrm>
            <a:off x="2986610" y="5208448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Population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8758E3-8782-49D7-90ED-1E8D7BBC268A}"/>
              </a:ext>
            </a:extLst>
          </p:cNvPr>
          <p:cNvSpPr txBox="1"/>
          <p:nvPr/>
        </p:nvSpPr>
        <p:spPr>
          <a:xfrm>
            <a:off x="6346705" y="2060848"/>
            <a:ext cx="1500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Medals Won</a:t>
            </a:r>
          </a:p>
        </p:txBody>
      </p:sp>
    </p:spTree>
    <p:extLst>
      <p:ext uri="{BB962C8B-B14F-4D97-AF65-F5344CB8AC3E}">
        <p14:creationId xmlns:p14="http://schemas.microsoft.com/office/powerpoint/2010/main" val="4071696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ED2257-B286-4867-AA2D-3170FE44B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2008"/>
            <a:ext cx="3102402" cy="33865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367D67-6682-4C8B-BF8B-B38C0435E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451032"/>
            <a:ext cx="3102402" cy="33569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8BE783-0355-42AD-B157-93374D3F3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075" y="2204864"/>
            <a:ext cx="3633303" cy="3970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408CEB-ACAB-42CA-8056-68D044D5BEAD}"/>
              </a:ext>
            </a:extLst>
          </p:cNvPr>
          <p:cNvSpPr txBox="1"/>
          <p:nvPr/>
        </p:nvSpPr>
        <p:spPr>
          <a:xfrm>
            <a:off x="3059832" y="1576854"/>
            <a:ext cx="10618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GDP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ADE2A6-B2F6-430C-B702-DAF685008B50}"/>
              </a:ext>
            </a:extLst>
          </p:cNvPr>
          <p:cNvSpPr txBox="1"/>
          <p:nvPr/>
        </p:nvSpPr>
        <p:spPr>
          <a:xfrm>
            <a:off x="3059832" y="4944862"/>
            <a:ext cx="1352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Population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D28610-16DD-47F6-BF94-7583D7FC8B62}"/>
              </a:ext>
            </a:extLst>
          </p:cNvPr>
          <p:cNvSpPr txBox="1"/>
          <p:nvPr/>
        </p:nvSpPr>
        <p:spPr>
          <a:xfrm>
            <a:off x="6574218" y="1870958"/>
            <a:ext cx="1501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Medals Won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B72988-EBA1-47D6-AF01-4B5FAEC1610D}"/>
              </a:ext>
            </a:extLst>
          </p:cNvPr>
          <p:cNvSpPr txBox="1"/>
          <p:nvPr/>
        </p:nvSpPr>
        <p:spPr>
          <a:xfrm>
            <a:off x="3779912" y="110869"/>
            <a:ext cx="49659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Heatmap Activity in Russia/Asia</a:t>
            </a:r>
          </a:p>
        </p:txBody>
      </p:sp>
    </p:spTree>
    <p:extLst>
      <p:ext uri="{BB962C8B-B14F-4D97-AF65-F5344CB8AC3E}">
        <p14:creationId xmlns:p14="http://schemas.microsoft.com/office/powerpoint/2010/main" val="3198553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A395C7-3BB9-4DAF-859C-DD2428404624}"/>
              </a:ext>
            </a:extLst>
          </p:cNvPr>
          <p:cNvSpPr txBox="1"/>
          <p:nvPr/>
        </p:nvSpPr>
        <p:spPr>
          <a:xfrm>
            <a:off x="1628800" y="260648"/>
            <a:ext cx="5886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Other Observations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8F26CB-9F26-40D3-833B-F7EC5FDFB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7" y="2204865"/>
            <a:ext cx="4396658" cy="25096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ABBFE2-673F-4A2B-B0F8-C5D471524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99" y="2204865"/>
            <a:ext cx="4427984" cy="250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23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4ED22-CE63-43AA-9EE5-356A793F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Calls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8818E-4A3D-487E-8471-9A8AF9B27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Can we predict how a country will do in the Olympics based on their GDP or Population</a:t>
            </a:r>
          </a:p>
          <a:p>
            <a:r>
              <a:rPr lang="en-US" sz="2800" dirty="0"/>
              <a:t>If a country increases their population by X would they perform better in the Olympics?</a:t>
            </a:r>
          </a:p>
          <a:p>
            <a:r>
              <a:rPr lang="en-US" sz="2800" dirty="0"/>
              <a:t>If a country increases their GDP by X will they perform better in the Olympics?</a:t>
            </a:r>
          </a:p>
        </p:txBody>
      </p:sp>
    </p:spTree>
    <p:extLst>
      <p:ext uri="{BB962C8B-B14F-4D97-AF65-F5344CB8AC3E}">
        <p14:creationId xmlns:p14="http://schemas.microsoft.com/office/powerpoint/2010/main" val="3242626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E4FB-3988-4A3E-923D-371BF341A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EEAFC-4292-4B47-9974-30E0B9CC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If resources were unlimited, what would you do differently? What would you have explored? What would you have attempted?</a:t>
            </a:r>
          </a:p>
          <a:p>
            <a:pPr lvl="1"/>
            <a:r>
              <a:rPr lang="en-US" sz="2000" dirty="0"/>
              <a:t>Performance comparisons between N. America x Western Europe</a:t>
            </a:r>
          </a:p>
          <a:p>
            <a:pPr lvl="1"/>
            <a:r>
              <a:rPr lang="en-US" sz="2000" dirty="0"/>
              <a:t>GDP/Population influencing performance by gender</a:t>
            </a:r>
          </a:p>
          <a:p>
            <a:pPr lvl="1"/>
            <a:r>
              <a:rPr lang="en-US" sz="2000" dirty="0"/>
              <a:t>Can demographic data and GDP help predict if Olympic records would be broken?</a:t>
            </a:r>
          </a:p>
          <a:p>
            <a:pPr lvl="1"/>
            <a:r>
              <a:rPr lang="en-US" sz="2000" dirty="0"/>
              <a:t>Sub-groups: team sports x individual sports, track and field, indoor x outdoor sports…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65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0BB5494A-DB9D-45FB-9D97-ED79E46599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721E743F-6498-4D88-87F8-00BA8B53AB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</p:spPr>
        <p:txBody>
          <a:bodyPr/>
          <a:lstStyle/>
          <a:p>
            <a:r>
              <a:rPr lang="en-US" altLang="en-US" sz="2400" dirty="0"/>
              <a:t>Is it possible to predict how well a country will do in the Olympics?</a:t>
            </a:r>
          </a:p>
          <a:p>
            <a:pPr lvl="1"/>
            <a:r>
              <a:rPr lang="en-US" altLang="en-US" sz="2000" dirty="0"/>
              <a:t>Outside of specific strategies and training for sports, is it possible to tell whether a country will do well or not based on population and economic data?</a:t>
            </a:r>
          </a:p>
          <a:p>
            <a:pPr lvl="2"/>
            <a:r>
              <a:rPr lang="en-US" altLang="en-US" sz="1600" dirty="0"/>
              <a:t>Are more populous countries more likely to win Olympic medals?</a:t>
            </a:r>
          </a:p>
          <a:p>
            <a:pPr lvl="2"/>
            <a:r>
              <a:rPr lang="en-US" altLang="en-US" sz="1600" dirty="0"/>
              <a:t>Are countries with higher GDP (Gross Domestic Product) winning more medals? </a:t>
            </a:r>
          </a:p>
          <a:p>
            <a:pPr lvl="2"/>
            <a:r>
              <a:rPr lang="en-US" altLang="en-US" sz="1600" dirty="0"/>
              <a:t>Are countries with growing population and growing GDP performing better over time?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>
            <a:extLst>
              <a:ext uri="{FF2B5EF4-FFF2-40B4-BE49-F238E27FC236}">
                <a16:creationId xmlns:a16="http://schemas.microsoft.com/office/drawing/2014/main" id="{C9ABD7BE-0B13-4E99-9F88-142FF0D28F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3603" name="Rectangle 3">
            <a:extLst>
              <a:ext uri="{FF2B5EF4-FFF2-40B4-BE49-F238E27FC236}">
                <a16:creationId xmlns:a16="http://schemas.microsoft.com/office/drawing/2014/main" id="{D018D92F-5A99-4703-BC4A-D1C1F8C190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28800"/>
            <a:ext cx="8229600" cy="4525962"/>
          </a:xfrm>
        </p:spPr>
        <p:txBody>
          <a:bodyPr/>
          <a:lstStyle/>
          <a:p>
            <a:r>
              <a:rPr lang="en-US" altLang="en-US" sz="1800" dirty="0"/>
              <a:t>Why these data sets?</a:t>
            </a:r>
          </a:p>
          <a:p>
            <a:pPr lvl="1"/>
            <a:r>
              <a:rPr lang="en-US" altLang="en-US" sz="1600" dirty="0"/>
              <a:t>We were looking for data sets that contained: number of medals, country, Olympic year, type of Olympic event, so that we could cross-reference with them with GDP and Population data trying to find trends or correlations. </a:t>
            </a:r>
          </a:p>
          <a:p>
            <a:pPr lvl="2"/>
            <a:r>
              <a:rPr lang="en-US" altLang="en-US" sz="1200" dirty="0"/>
              <a:t>Data Sets Used: Olympic Athlete Event Analysis, Olympic Games Medals 1896-2018, Country Wise GDP from 1994 to 2017 (Kaggle.com)</a:t>
            </a:r>
          </a:p>
          <a:p>
            <a:r>
              <a:rPr lang="en-US" altLang="en-US" sz="1800" dirty="0"/>
              <a:t>Were there any problems with the data?</a:t>
            </a:r>
          </a:p>
          <a:p>
            <a:pPr lvl="1"/>
            <a:r>
              <a:rPr lang="en-US" altLang="en-US" sz="1600" dirty="0"/>
              <a:t>Overlapping information</a:t>
            </a:r>
          </a:p>
          <a:p>
            <a:pPr lvl="2"/>
            <a:r>
              <a:rPr lang="en-US" altLang="en-US" sz="1200" dirty="0"/>
              <a:t>Olympic Athlete Event Analysis was removed</a:t>
            </a:r>
          </a:p>
          <a:p>
            <a:pPr lvl="2"/>
            <a:r>
              <a:rPr lang="en-US" altLang="en-US" sz="1200" dirty="0"/>
              <a:t>Sorting data by athlete was confusing and produced duplicates</a:t>
            </a:r>
          </a:p>
          <a:p>
            <a:pPr lvl="1"/>
            <a:r>
              <a:rPr lang="en-US" altLang="en-US" sz="1600" dirty="0"/>
              <a:t>Discrepancies in country names, countries have changed names or become new independent countries.</a:t>
            </a:r>
          </a:p>
          <a:p>
            <a:pPr lvl="2"/>
            <a:r>
              <a:rPr lang="en-US" altLang="en-US" sz="1200" dirty="0"/>
              <a:t>Russian Olympic Committee, IOC Refugee Olympic team,  Great Britain x United Kingdom, etc..</a:t>
            </a:r>
          </a:p>
          <a:p>
            <a:pPr lvl="1"/>
            <a:r>
              <a:rPr lang="en-US" altLang="en-US" sz="1600" dirty="0"/>
              <a:t>Missing total medal counts for event, country, or year.</a:t>
            </a:r>
          </a:p>
          <a:p>
            <a:pPr lvl="1"/>
            <a:endParaRPr lang="en-US" altLang="en-US" sz="1600" dirty="0"/>
          </a:p>
          <a:p>
            <a:pPr marL="514350" lvl="1" indent="0">
              <a:buNone/>
            </a:pPr>
            <a:endParaRPr lang="en-US" altLang="en-US" sz="1800" dirty="0"/>
          </a:p>
          <a:p>
            <a:pPr lvl="1"/>
            <a:endParaRPr lang="en-US" alt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27B70-6C46-4FBE-9837-0BC1CAF81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story is the data telling?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69062-88F8-46CE-96CA-4EA6899F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-US" sz="1800" dirty="0"/>
              <a:t>What initial impressions do we have of the data?</a:t>
            </a:r>
          </a:p>
          <a:p>
            <a:pPr lvl="1"/>
            <a:r>
              <a:rPr lang="en-US" sz="1400" dirty="0"/>
              <a:t>The data seems to show that the model works well for countries with small population, but not necessarily for larger populations</a:t>
            </a:r>
          </a:p>
          <a:p>
            <a:r>
              <a:rPr lang="en-US" sz="1800" dirty="0"/>
              <a:t>What does the data show?</a:t>
            </a:r>
          </a:p>
          <a:p>
            <a:r>
              <a:rPr lang="en-US" sz="1800" dirty="0"/>
              <a:t>What conclusions can we take from the data and its visualizations?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3B26F7-31BF-480F-A5EB-1E16371B8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2" y="3140968"/>
            <a:ext cx="4235154" cy="25901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8D041E-50DE-49AD-8D6D-35D6E7DA1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926" y="3140968"/>
            <a:ext cx="4067407" cy="25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3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DDD82D-4300-4A22-ABFB-C5222C600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41" y="2060848"/>
            <a:ext cx="4251739" cy="26471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0C27C3-B20B-4697-8D02-7D47D692E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021" y="2136047"/>
            <a:ext cx="4246217" cy="24967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E9D3F-0C13-4D08-A25C-B0B7DBE85B9D}"/>
              </a:ext>
            </a:extLst>
          </p:cNvPr>
          <p:cNvSpPr txBox="1"/>
          <p:nvPr/>
        </p:nvSpPr>
        <p:spPr>
          <a:xfrm>
            <a:off x="1323620" y="188640"/>
            <a:ext cx="6480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Top 5 Countries with Total Medal Count from 1896-2018</a:t>
            </a:r>
          </a:p>
        </p:txBody>
      </p:sp>
    </p:spTree>
    <p:extLst>
      <p:ext uri="{BB962C8B-B14F-4D97-AF65-F5344CB8AC3E}">
        <p14:creationId xmlns:p14="http://schemas.microsoft.com/office/powerpoint/2010/main" val="302210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DE6149-A1C0-43F8-BA29-354C381D0566}"/>
              </a:ext>
            </a:extLst>
          </p:cNvPr>
          <p:cNvSpPr txBox="1"/>
          <p:nvPr/>
        </p:nvSpPr>
        <p:spPr>
          <a:xfrm>
            <a:off x="1462218" y="19968"/>
            <a:ext cx="62195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Top 5 Countries with Medal Breakdown from 1996-2018 (combined with GDP and Population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33897-CE83-438F-8E36-101810A9D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21" y="1988840"/>
            <a:ext cx="5617158" cy="340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57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11081B-A191-49F2-BDD6-4CFFA1DFB423}"/>
              </a:ext>
            </a:extLst>
          </p:cNvPr>
          <p:cNvSpPr txBox="1"/>
          <p:nvPr/>
        </p:nvSpPr>
        <p:spPr>
          <a:xfrm>
            <a:off x="1283804" y="188640"/>
            <a:ext cx="65763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Top 5 Countries with Total Medal Count from 1996-2018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F1E44-0858-4C8A-BE21-03E07BE2E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09" y="2244980"/>
            <a:ext cx="4290391" cy="2368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2BC5DC-E6C8-41BD-A786-A43CC7B4D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6275" y="2254771"/>
            <a:ext cx="4240696" cy="234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803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art&#10;&#10;Description automatically generated">
            <a:extLst>
              <a:ext uri="{FF2B5EF4-FFF2-40B4-BE49-F238E27FC236}">
                <a16:creationId xmlns:a16="http://schemas.microsoft.com/office/drawing/2014/main" id="{C7FB3801-4E95-4793-9164-8015BEBE5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5" y="3908556"/>
            <a:ext cx="4104456" cy="1296625"/>
          </a:xfrm>
          <a:prstGeom prst="rect">
            <a:avLst/>
          </a:prstGeom>
        </p:spPr>
      </p:pic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2706F66D-3FB4-498E-89E6-65EF2D395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841" y="3908556"/>
            <a:ext cx="4171347" cy="12966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C83037-B223-4F5C-8BA7-E0B235013BA1}"/>
              </a:ext>
            </a:extLst>
          </p:cNvPr>
          <p:cNvSpPr txBox="1"/>
          <p:nvPr/>
        </p:nvSpPr>
        <p:spPr>
          <a:xfrm>
            <a:off x="107504" y="1628800"/>
            <a:ext cx="4544322" cy="2069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u="sng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Population versus Low Population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different distributions - THERE IS a SIGNIFICANT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NULL 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the SAME distribution - THERE IS NOT a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7F0865-8F9D-40B8-9E27-B6DFFEB0F591}"/>
              </a:ext>
            </a:extLst>
          </p:cNvPr>
          <p:cNvSpPr txBox="1"/>
          <p:nvPr/>
        </p:nvSpPr>
        <p:spPr>
          <a:xfrm>
            <a:off x="4788024" y="1628799"/>
            <a:ext cx="3952622" cy="2069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u="sng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GDP versus Low GDP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u="none" strike="noStrike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different distributions - THERE IS a SIGNIFICANT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NULL 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the SAME distribution - THERE IS NOT a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30F-C2D3-4BCB-BEE1-D82C4F3C057C}"/>
              </a:ext>
            </a:extLst>
          </p:cNvPr>
          <p:cNvSpPr txBox="1"/>
          <p:nvPr/>
        </p:nvSpPr>
        <p:spPr>
          <a:xfrm>
            <a:off x="755576" y="332656"/>
            <a:ext cx="7632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T-test with Population and GDP</a:t>
            </a:r>
          </a:p>
        </p:txBody>
      </p:sp>
    </p:spTree>
    <p:extLst>
      <p:ext uri="{BB962C8B-B14F-4D97-AF65-F5344CB8AC3E}">
        <p14:creationId xmlns:p14="http://schemas.microsoft.com/office/powerpoint/2010/main" val="3586177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ECF55E-C19E-4D18-A357-90D703E89266}"/>
              </a:ext>
            </a:extLst>
          </p:cNvPr>
          <p:cNvSpPr txBox="1"/>
          <p:nvPr/>
        </p:nvSpPr>
        <p:spPr>
          <a:xfrm>
            <a:off x="755576" y="404664"/>
            <a:ext cx="74888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Regression for GDP and Population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7130-783A-4C53-80A7-FC2C7CD5F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780" y="1814394"/>
            <a:ext cx="4496220" cy="3054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1AEBE0-D05D-4BF0-9675-D748CD4EF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4394"/>
            <a:ext cx="4717453" cy="312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94889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15772</TotalTime>
  <Words>562</Words>
  <Application>Microsoft Office PowerPoint</Application>
  <PresentationFormat>On-screen Show (4:3)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Garamond</vt:lpstr>
      <vt:lpstr>Wingdings</vt:lpstr>
      <vt:lpstr>Diseño predeterminado</vt:lpstr>
      <vt:lpstr>Olympic Games</vt:lpstr>
      <vt:lpstr>Introduction</vt:lpstr>
      <vt:lpstr>Data</vt:lpstr>
      <vt:lpstr>What story is the data telling?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Calls to Action</vt:lpstr>
      <vt:lpstr>Limitations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Lucas da Silva</cp:lastModifiedBy>
  <cp:revision>762</cp:revision>
  <dcterms:created xsi:type="dcterms:W3CDTF">2010-05-23T14:28:12Z</dcterms:created>
  <dcterms:modified xsi:type="dcterms:W3CDTF">2021-08-05T00:15:54Z</dcterms:modified>
</cp:coreProperties>
</file>

<file path=docProps/thumbnail.jpeg>
</file>